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57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защити себя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ети и коронавирус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ак мыть руки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нтисептик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маски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Боброва Наталья Геннадиевна</dc:creator>
  <cp:lastModifiedBy>root</cp:lastModifiedBy>
  <cp:revision>5</cp:revision>
  <dcterms:created xsi:type="dcterms:W3CDTF">2020-08-27T12:04:24Z</dcterms:created>
  <dcterms:modified xsi:type="dcterms:W3CDTF">2022-08-29T10:38:59Z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