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57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щити себя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ти и коронавирус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к мыть рук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нтисептик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аск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Боброва Наталья Геннадиевна</dc:creator>
  <cp:lastModifiedBy>root</cp:lastModifiedBy>
  <cp:revision>5</cp:revision>
  <dcterms:created xsi:type="dcterms:W3CDTF">2020-08-27T12:04:24Z</dcterms:created>
  <dcterms:modified xsi:type="dcterms:W3CDTF">2022-08-29T10:38:59Z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